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1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8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20/03/2017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291602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Luis Martín Granados Salinas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Magistrado del Segundo Tribunal Distrital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01-03-II-17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Sesión de Pleno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Perla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Nájera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Corpi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de Estudio y Cuenta Sala Civil y Familiar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01-15-II-17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María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Verónica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Garza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Vara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Auxiliar Oficialía Mayor del Poder Judicial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03-II-17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Guadalupe Paola Romo Charles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Defensora de Oficio Penal Defensoría Pública Distrito Saltillo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01-II-31-IV-17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goce de sueldo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 Personal y Académico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René Alejandro García Valdés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Actuario Central de Actuarios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01-II-31-VII-17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goce de sueldo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Benito Villanueva Hernández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Juez Segundo Letrado Civil Saltillo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07-08-II-2017</a:t>
                      </a:r>
                      <a:endParaRPr lang="es-E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Guillermo Martínez Galarza</a:t>
                      </a:r>
                      <a:endParaRPr lang="es-ES" sz="1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Juez Cuarto Civil Torreón</a:t>
                      </a:r>
                      <a:endParaRPr lang="es-ES" sz="1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07-10-II-2017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332286" y="6201508"/>
            <a:ext cx="181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Febrero 2017</a:t>
            </a:r>
          </a:p>
        </p:txBody>
      </p:sp>
    </p:spTree>
    <p:extLst>
      <p:ext uri="{BB962C8B-B14F-4D97-AF65-F5344CB8AC3E}">
        <p14:creationId xmlns:p14="http://schemas.microsoft.com/office/powerpoint/2010/main" val="266302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607941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Vladimir </a:t>
                      </a:r>
                      <a:r>
                        <a:rPr lang="es-ES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Kaiceros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Barranco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Juez Cuarto Civil Saltillo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01- 05-II-2017</a:t>
                      </a:r>
                      <a:endParaRPr lang="es-ES" sz="1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Guadalupe Martínez Cortés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Juez Primero Letrado Civil Saltillo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30-I-03-II-2017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Yaneth Alejandra Hernández Fuentes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Asesor Jurídico Defensoría Pública del Distrito Judicial de Saltillo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07-20-II-17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Gabriela Torres Vargas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Actuaria Juzgado Segundo Familiar 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07-27-II-17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  <a:endParaRPr lang="es-E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Zuilma Marisol Rojo Solar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Taquimecanógrafa Dirección de Informática de Oficialía Mayor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07-08-II-17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Emmanuel Alejandro del Bosque Borrego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Auxiliar Administrativo Dirección de Informática de Oficialía Mayor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08-11-II-17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Cristina Muñoz Valenzuela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Juez Tercero Civil Torreón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13-17-II-17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332286" y="6201508"/>
            <a:ext cx="181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Febrero 2017</a:t>
            </a:r>
          </a:p>
        </p:txBody>
      </p:sp>
    </p:spTree>
    <p:extLst>
      <p:ext uri="{BB962C8B-B14F-4D97-AF65-F5344CB8AC3E}">
        <p14:creationId xmlns:p14="http://schemas.microsoft.com/office/powerpoint/2010/main" val="79922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41650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Ignacio Martiniano Martínez Ortiz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Juez Segundo Familiar Monclova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15-II-17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 </a:t>
                      </a:r>
                      <a:endParaRPr lang="es-ES" sz="1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Yadira </a:t>
                      </a:r>
                      <a:r>
                        <a:rPr lang="es-ES" sz="1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Rubi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Morales Ramírez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Defensora Pública Defensoría Pública del Distrito Judicial de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16-II-15-V-17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Ariel Soto Cabral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Auxiliar Administrativo Sala Auxiliar de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01-II-31-VII-17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Gustavo Sergio López Arizpe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Secretario de Acuerdo y Trámite Juzgado Tercero Civil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16-II-15-III-17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Chrystian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Denisse Álvarez Ochoa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Taquimecanógrafa Unidad Administrativa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16-II-15-V-17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Perla Nájera </a:t>
                      </a:r>
                      <a:r>
                        <a:rPr lang="es-MX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Corpi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de Estudio y Cuenta  Sala Civil y Familiar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16-II-15-III-17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goce de sueldo 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9152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María Verónica Garza Vara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Auxiliar Oficialía Mayor del Poder Judicial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22-23-II-17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980445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332286" y="6201508"/>
            <a:ext cx="181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Febrero 2017</a:t>
            </a:r>
          </a:p>
        </p:txBody>
      </p:sp>
    </p:spTree>
    <p:extLst>
      <p:ext uri="{BB962C8B-B14F-4D97-AF65-F5344CB8AC3E}">
        <p14:creationId xmlns:p14="http://schemas.microsoft.com/office/powerpoint/2010/main" val="407063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75481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 Teresa Martínez González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Coordinadora Central de Actuarios Saltillo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17-II-17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Carlos Ernesto Villarreal López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Secretario Taquimecanógrafo </a:t>
                      </a: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Dirección de Recursos Materiales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22-28-II-17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María Esther Ortiz Valenciano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Taquimecanógrafa Juzgado Primero Familiar Torreón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13-15-II-17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Vicente García de Santiago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Archivista  Juzgado Primero Familiar Saltillo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15-28-II-17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Eloy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Aguillón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Gabriel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Vigilante Personal de Vigilancia e Intendencia de Oficialía Mayor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14-28-II-17</a:t>
                      </a:r>
                      <a:endParaRPr lang="es-E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Jorge Eduardo González Segovia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 Juzgado Primero Civil Saltillo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14-28-II-17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8213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Roberto Enrique González Oviedo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 Unidad Administrativo de Monclova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23-28-II-17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347533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332286" y="6201508"/>
            <a:ext cx="181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Febrero 2017</a:t>
            </a:r>
          </a:p>
        </p:txBody>
      </p:sp>
    </p:spTree>
    <p:extLst>
      <p:ext uri="{BB962C8B-B14F-4D97-AF65-F5344CB8AC3E}">
        <p14:creationId xmlns:p14="http://schemas.microsoft.com/office/powerpoint/2010/main" val="2910393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513</Words>
  <Application>Microsoft Office PowerPoint</Application>
  <PresentationFormat>Presentación en pantalla (4:3)</PresentationFormat>
  <Paragraphs>165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Maritza Casas</dc:creator>
  <cp:keywords/>
  <dc:description/>
  <cp:lastModifiedBy>LUDIVINA SANDOVAL RODRIGUEZ</cp:lastModifiedBy>
  <cp:revision>41</cp:revision>
  <dcterms:created xsi:type="dcterms:W3CDTF">2017-02-28T19:33:47Z</dcterms:created>
  <dcterms:modified xsi:type="dcterms:W3CDTF">2017-03-21T03:07:33Z</dcterms:modified>
  <cp:category/>
</cp:coreProperties>
</file>